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9144000" cy="5143500" type="screen16x9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CCFF"/>
    <a:srgbClr val="1AB20E"/>
    <a:srgbClr val="16960C"/>
    <a:srgbClr val="00A249"/>
    <a:srgbClr val="001848"/>
    <a:srgbClr val="002776"/>
    <a:srgbClr val="0032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01" autoAdjust="0"/>
  </p:normalViewPr>
  <p:slideViewPr>
    <p:cSldViewPr>
      <p:cViewPr varScale="1">
        <p:scale>
          <a:sx n="139" d="100"/>
          <a:sy n="139" d="100"/>
        </p:scale>
        <p:origin x="80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232418-D9C3-4079-9274-99A70F9DF0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17E53-663C-4D48-BBF2-5A852D692D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40BD07-EE83-43B8-A08B-868FD5D0648B}" type="datetimeFigureOut">
              <a:rPr lang="hr-HR"/>
              <a:pPr>
                <a:defRPr/>
              </a:pPr>
              <a:t>25.4.2024.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4A206-90AB-4B57-B0E2-E44BC0C6C2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54CA37-8D41-433E-BAC3-1EC2AF72D7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19E22D2-6510-4A13-9CD5-264F5C0C987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A203C4-5669-4B61-9BB5-8444E07B00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0631EB-0231-4EDD-986C-EEDB3DC4261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470541-1CD7-4384-9F1A-1479C468F270}" type="datetimeFigureOut">
              <a:rPr lang="hr-HR"/>
              <a:pPr>
                <a:defRPr/>
              </a:pPr>
              <a:t>25.4.2024.</a:t>
            </a:fld>
            <a:endParaRPr lang="hr-H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4DC31C0-10FB-4F4E-AF99-1D4F7F95B9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C0ADAFE-FEB8-438E-99F9-74C52A9D5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25297-58DA-447B-B5A0-13E6A82E86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D8B73-1F97-4D54-B584-8FE4E39D5A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EF24FF0-EBA6-40E2-B9F9-248E950DDB7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slike slajda 1">
            <a:extLst>
              <a:ext uri="{FF2B5EF4-FFF2-40B4-BE49-F238E27FC236}">
                <a16:creationId xmlns:a16="http://schemas.microsoft.com/office/drawing/2014/main" id="{088A8EB6-11DB-4197-BC08-40B05B81C8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zervirano mjesto bilježaka 2">
            <a:extLst>
              <a:ext uri="{FF2B5EF4-FFF2-40B4-BE49-F238E27FC236}">
                <a16:creationId xmlns:a16="http://schemas.microsoft.com/office/drawing/2014/main" id="{5FBB0B46-7D32-478E-9741-EAC89727A6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7172" name="Rezervirano mjesto broja slajda 3">
            <a:extLst>
              <a:ext uri="{FF2B5EF4-FFF2-40B4-BE49-F238E27FC236}">
                <a16:creationId xmlns:a16="http://schemas.microsoft.com/office/drawing/2014/main" id="{B3DD194F-F3E6-433C-8E71-3BEE59C45D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B7753D-B1A4-41F1-A4AB-1D9BD5206076}" type="slidenum">
              <a:rPr lang="hr-HR" altLang="sr-Latn-RS"/>
              <a:pPr>
                <a:spcBef>
                  <a:spcPct val="0"/>
                </a:spcBef>
              </a:pPr>
              <a:t>1</a:t>
            </a:fld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03598"/>
            <a:ext cx="8907331" cy="3394472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hr-HR" dirty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270099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427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2D215216-C253-423D-B22E-04B45020B2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1925" y="1222375"/>
            <a:ext cx="8874125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hr-HR" altLang="sr-Latn-RS" dirty="0"/>
          </a:p>
        </p:txBody>
      </p:sp>
      <p:sp>
        <p:nvSpPr>
          <p:cNvPr id="1029" name="Text Box 2">
            <a:extLst>
              <a:ext uri="{FF2B5EF4-FFF2-40B4-BE49-F238E27FC236}">
                <a16:creationId xmlns:a16="http://schemas.microsoft.com/office/drawing/2014/main" id="{F2652579-5111-48A5-80BB-CA60BF1899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87600" y="203200"/>
            <a:ext cx="31813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sz="900" dirty="0">
                <a:solidFill>
                  <a:schemeClr val="bg1"/>
                </a:solidFill>
              </a:rPr>
              <a:t>22. skup o prirodnom plinu, toplini i vodi</a:t>
            </a:r>
          </a:p>
          <a:p>
            <a:pPr eaLnBrk="1" hangingPunct="1">
              <a:defRPr/>
            </a:pPr>
            <a:r>
              <a:rPr lang="hr-HR" sz="900" dirty="0">
                <a:solidFill>
                  <a:schemeClr val="bg1"/>
                </a:solidFill>
              </a:rPr>
              <a:t>15. međunarodni skup o prirodnom plinu, toplini i vodi</a:t>
            </a:r>
            <a:endParaRPr lang="en-US" sz="900" dirty="0">
              <a:solidFill>
                <a:srgbClr val="595959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endParaRPr lang="sr-Latn-C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8026EF-1C12-4931-AE54-2B6A36A995F6}"/>
              </a:ext>
            </a:extLst>
          </p:cNvPr>
          <p:cNvCxnSpPr/>
          <p:nvPr userDrawn="1"/>
        </p:nvCxnSpPr>
        <p:spPr>
          <a:xfrm>
            <a:off x="252413" y="87313"/>
            <a:ext cx="864076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F9B524-1C92-4176-AB72-F3A4218C4A8F}"/>
              </a:ext>
            </a:extLst>
          </p:cNvPr>
          <p:cNvCxnSpPr/>
          <p:nvPr userDrawn="1"/>
        </p:nvCxnSpPr>
        <p:spPr>
          <a:xfrm>
            <a:off x="252413" y="684213"/>
            <a:ext cx="864076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Rectangle 4">
            <a:extLst>
              <a:ext uri="{FF2B5EF4-FFF2-40B4-BE49-F238E27FC236}">
                <a16:creationId xmlns:a16="http://schemas.microsoft.com/office/drawing/2014/main" id="{0D2AC120-A19C-49E1-9962-37ACA19F59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91550" y="4895850"/>
            <a:ext cx="4905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08080"/>
                </a:solidFill>
              </a:defRPr>
            </a:lvl1pPr>
          </a:lstStyle>
          <a:p>
            <a:fld id="{FF5EEE74-009D-4C06-8962-209DEBDAC222}" type="slidenum">
              <a:rPr lang="en-US" altLang="sr-Latn-RS"/>
              <a:pPr/>
              <a:t>‹#›</a:t>
            </a:fld>
            <a:r>
              <a:rPr lang="hr-HR" altLang="sr-Latn-RS"/>
              <a:t>                                                               </a:t>
            </a:r>
            <a:endParaRPr lang="en-US" altLang="sr-Latn-RS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369318BC-F050-46CF-B5A3-17CEB72D29D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38813" y="203200"/>
            <a:ext cx="31813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sz="900" i="1" dirty="0">
                <a:solidFill>
                  <a:srgbClr val="C3D69B"/>
                </a:solidFill>
              </a:rPr>
              <a:t>22</a:t>
            </a:r>
            <a:r>
              <a:rPr lang="hr-HR" sz="900" i="1" baseline="30000" dirty="0">
                <a:solidFill>
                  <a:srgbClr val="C3D69B"/>
                </a:solidFill>
              </a:rPr>
              <a:t>nd</a:t>
            </a:r>
            <a:r>
              <a:rPr lang="hr-HR" sz="900" i="1" dirty="0">
                <a:solidFill>
                  <a:srgbClr val="C3D69B"/>
                </a:solidFill>
              </a:rPr>
              <a:t> Natural Gas, </a:t>
            </a:r>
            <a:r>
              <a:rPr lang="hr-HR" sz="900" i="1" dirty="0" err="1">
                <a:solidFill>
                  <a:srgbClr val="C3D69B"/>
                </a:solidFill>
              </a:rPr>
              <a:t>Heat</a:t>
            </a:r>
            <a:r>
              <a:rPr lang="hr-HR" sz="900" i="1" dirty="0">
                <a:solidFill>
                  <a:srgbClr val="C3D69B"/>
                </a:solidFill>
              </a:rPr>
              <a:t> </a:t>
            </a:r>
            <a:r>
              <a:rPr lang="hr-HR" sz="900" i="1" dirty="0" err="1">
                <a:solidFill>
                  <a:srgbClr val="C3D69B"/>
                </a:solidFill>
              </a:rPr>
              <a:t>and</a:t>
            </a:r>
            <a:r>
              <a:rPr lang="hr-HR" sz="900" i="1" dirty="0">
                <a:solidFill>
                  <a:srgbClr val="C3D69B"/>
                </a:solidFill>
              </a:rPr>
              <a:t> Water </a:t>
            </a:r>
            <a:r>
              <a:rPr lang="hr-HR" sz="900" i="1" dirty="0" err="1">
                <a:solidFill>
                  <a:srgbClr val="C3D69B"/>
                </a:solidFill>
              </a:rPr>
              <a:t>Conference</a:t>
            </a:r>
            <a:endParaRPr lang="hr-HR" sz="900" i="1" dirty="0">
              <a:solidFill>
                <a:srgbClr val="C3D69B"/>
              </a:solidFill>
            </a:endParaRPr>
          </a:p>
          <a:p>
            <a:pPr eaLnBrk="1" hangingPunct="1">
              <a:defRPr/>
            </a:pPr>
            <a:r>
              <a:rPr lang="hr-HR" sz="900" i="1" dirty="0">
                <a:solidFill>
                  <a:srgbClr val="C3D69B"/>
                </a:solidFill>
              </a:rPr>
              <a:t>15</a:t>
            </a:r>
            <a:r>
              <a:rPr lang="hr-HR" sz="900" i="1" baseline="30000" dirty="0">
                <a:solidFill>
                  <a:srgbClr val="C3D69B"/>
                </a:solidFill>
              </a:rPr>
              <a:t>th</a:t>
            </a:r>
            <a:r>
              <a:rPr lang="hr-HR" sz="900" i="1" dirty="0">
                <a:solidFill>
                  <a:srgbClr val="C3D69B"/>
                </a:solidFill>
              </a:rPr>
              <a:t> International Natural Gas, </a:t>
            </a:r>
            <a:r>
              <a:rPr lang="hr-HR" sz="900" i="1" dirty="0" err="1">
                <a:solidFill>
                  <a:srgbClr val="C3D69B"/>
                </a:solidFill>
              </a:rPr>
              <a:t>Heat</a:t>
            </a:r>
            <a:r>
              <a:rPr lang="hr-HR" sz="900" i="1" dirty="0">
                <a:solidFill>
                  <a:srgbClr val="C3D69B"/>
                </a:solidFill>
              </a:rPr>
              <a:t> </a:t>
            </a:r>
            <a:r>
              <a:rPr lang="hr-HR" sz="900" i="1" dirty="0" err="1">
                <a:solidFill>
                  <a:srgbClr val="C3D69B"/>
                </a:solidFill>
              </a:rPr>
              <a:t>and</a:t>
            </a:r>
            <a:r>
              <a:rPr lang="hr-HR" sz="900" i="1" dirty="0">
                <a:solidFill>
                  <a:srgbClr val="C3D69B"/>
                </a:solidFill>
              </a:rPr>
              <a:t> Water </a:t>
            </a:r>
            <a:r>
              <a:rPr lang="hr-HR" sz="900" i="1" dirty="0" err="1">
                <a:solidFill>
                  <a:srgbClr val="C3D69B"/>
                </a:solidFill>
              </a:rPr>
              <a:t>Conference</a:t>
            </a:r>
            <a:endParaRPr lang="en-US" sz="900" dirty="0">
              <a:solidFill>
                <a:srgbClr val="595959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endParaRPr lang="sr-Latn-CS" dirty="0"/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9430CDC9-73C0-48F1-B9EE-3370D0029D30}"/>
              </a:ext>
            </a:extLst>
          </p:cNvPr>
          <p:cNvCxnSpPr/>
          <p:nvPr userDrawn="1"/>
        </p:nvCxnSpPr>
        <p:spPr>
          <a:xfrm>
            <a:off x="252413" y="4803775"/>
            <a:ext cx="864076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TekstniOkvir 1">
            <a:extLst>
              <a:ext uri="{FF2B5EF4-FFF2-40B4-BE49-F238E27FC236}">
                <a16:creationId xmlns:a16="http://schemas.microsoft.com/office/drawing/2014/main" id="{928DC258-942D-439A-A638-72FFD9191C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716338" y="4860925"/>
            <a:ext cx="20224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sz="1000" dirty="0">
                <a:solidFill>
                  <a:srgbClr val="F2F2F2"/>
                </a:solidFill>
              </a:rPr>
              <a:t>Osijek, 25.9. – 27.9.2024. </a:t>
            </a:r>
          </a:p>
        </p:txBody>
      </p:sp>
      <p:pic>
        <p:nvPicPr>
          <p:cNvPr id="2" name="Slika 1" descr="Slika na kojoj se prikazuje tekst, Font, grafika, grafički dizajn&#10;&#10;Opis je automatski generiran">
            <a:extLst>
              <a:ext uri="{FF2B5EF4-FFF2-40B4-BE49-F238E27FC236}">
                <a16:creationId xmlns:a16="http://schemas.microsoft.com/office/drawing/2014/main" id="{3F82496D-911C-0613-28B8-EF8CFDD3163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4056"/>
            <a:ext cx="1469689" cy="5166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rgbClr val="CCFF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ravokutnik 3">
            <a:extLst>
              <a:ext uri="{FF2B5EF4-FFF2-40B4-BE49-F238E27FC236}">
                <a16:creationId xmlns:a16="http://schemas.microsoft.com/office/drawing/2014/main" id="{39D382DA-1548-437D-8FD7-193A20B74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347788"/>
            <a:ext cx="86423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rgbClr val="CCFF66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0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solidFill>
                  <a:srgbClr val="92D050"/>
                </a:solidFill>
                <a:latin typeface="Arial" panose="020B0604020202020204" pitchFamily="34" charset="0"/>
              </a:rPr>
              <a:t> Naslov rada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i="1">
                <a:solidFill>
                  <a:srgbClr val="D9D9D9"/>
                </a:solidFill>
                <a:latin typeface="Arial" panose="020B0604020202020204" pitchFamily="34" charset="0"/>
              </a:rPr>
              <a:t>Title of the paper</a:t>
            </a:r>
            <a:endParaRPr lang="en-US" altLang="sr-Latn-RS" i="1">
              <a:solidFill>
                <a:srgbClr val="D9D9D9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0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0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D9D9D9"/>
                </a:solidFill>
                <a:latin typeface="Arial" panose="020B0604020202020204" pitchFamily="34" charset="0"/>
              </a:rPr>
              <a:t>Autor 1, Autor 2, Autor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16</Words>
  <Application>Microsoft Office PowerPoint</Application>
  <PresentationFormat>Prikaz na zaslonu (16:9)</PresentationFormat>
  <Paragraphs>8</Paragraphs>
  <Slides>2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ZPS</dc:creator>
  <cp:lastModifiedBy>Josip Stojšić</cp:lastModifiedBy>
  <cp:revision>141</cp:revision>
  <dcterms:created xsi:type="dcterms:W3CDTF">2011-02-18T15:47:38Z</dcterms:created>
  <dcterms:modified xsi:type="dcterms:W3CDTF">2024-04-25T10:44:05Z</dcterms:modified>
</cp:coreProperties>
</file>