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81" r:id="rId2"/>
    <p:sldId id="282" r:id="rId3"/>
  </p:sldIdLst>
  <p:sldSz cx="9144000" cy="5143500" type="screen16x9"/>
  <p:notesSz cx="6858000" cy="9144000"/>
  <p:defaultTextStyle>
    <a:defPPr>
      <a:defRPr lang="sr-Latn-C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66"/>
    <a:srgbClr val="FFCCFF"/>
    <a:srgbClr val="1AB20E"/>
    <a:srgbClr val="16960C"/>
    <a:srgbClr val="00A249"/>
    <a:srgbClr val="001848"/>
    <a:srgbClr val="002776"/>
    <a:srgbClr val="0032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01" autoAdjust="0"/>
  </p:normalViewPr>
  <p:slideViewPr>
    <p:cSldViewPr>
      <p:cViewPr varScale="1">
        <p:scale>
          <a:sx n="139" d="100"/>
          <a:sy n="139" d="100"/>
        </p:scale>
        <p:origin x="804" y="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388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B232418-D9C3-4079-9274-99A70F9DF09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117E53-663C-4D48-BBF2-5A852D692D9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740BD07-EE83-43B8-A08B-868FD5D0648B}" type="datetimeFigureOut">
              <a:rPr lang="hr-HR"/>
              <a:pPr>
                <a:defRPr/>
              </a:pPr>
              <a:t>24.4.2026.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14A206-90AB-4B57-B0E2-E44BC0C6C29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54CA37-8D41-433E-BAC3-1EC2AF72D7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119E22D2-6510-4A13-9CD5-264F5C0C987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FA203C4-5669-4B61-9BB5-8444E07B003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0631EB-0231-4EDD-986C-EEDB3DC4261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D470541-1CD7-4384-9F1A-1479C468F270}" type="datetimeFigureOut">
              <a:rPr lang="hr-HR"/>
              <a:pPr>
                <a:defRPr/>
              </a:pPr>
              <a:t>24.4.2026.</a:t>
            </a:fld>
            <a:endParaRPr lang="hr-H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4DC31C0-10FB-4F4E-AF99-1D4F7F95B9A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C0ADAFE-FEB8-438E-99F9-74C52A9D51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hr-HR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425297-58DA-447B-B5A0-13E6A82E866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2D8B73-1F97-4D54-B584-8FE4E39D5A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BEF24FF0-EBA6-40E2-B9F9-248E950DDB7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zervirano mjesto slike slajda 1">
            <a:extLst>
              <a:ext uri="{FF2B5EF4-FFF2-40B4-BE49-F238E27FC236}">
                <a16:creationId xmlns:a16="http://schemas.microsoft.com/office/drawing/2014/main" id="{088A8EB6-11DB-4197-BC08-40B05B81C88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Rezervirano mjesto bilježaka 2">
            <a:extLst>
              <a:ext uri="{FF2B5EF4-FFF2-40B4-BE49-F238E27FC236}">
                <a16:creationId xmlns:a16="http://schemas.microsoft.com/office/drawing/2014/main" id="{5FBB0B46-7D32-478E-9741-EAC89727A6A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r-HR" altLang="sr-Latn-RS"/>
          </a:p>
        </p:txBody>
      </p:sp>
      <p:sp>
        <p:nvSpPr>
          <p:cNvPr id="7172" name="Rezervirano mjesto broja slajda 3">
            <a:extLst>
              <a:ext uri="{FF2B5EF4-FFF2-40B4-BE49-F238E27FC236}">
                <a16:creationId xmlns:a16="http://schemas.microsoft.com/office/drawing/2014/main" id="{B3DD194F-F3E6-433C-8E71-3BEE59C45D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DB7753D-B1A4-41F1-A4AB-1D9BD5206076}" type="slidenum">
              <a:rPr lang="hr-HR" altLang="sr-Latn-RS"/>
              <a:pPr>
                <a:spcBef>
                  <a:spcPct val="0"/>
                </a:spcBef>
              </a:pPr>
              <a:t>1</a:t>
            </a:fld>
            <a:endParaRPr lang="hr-HR" altLang="sr-Latn-R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203598"/>
            <a:ext cx="8907331" cy="3394472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hr-HR" dirty="0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2700996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4270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>
            <a:extLst>
              <a:ext uri="{FF2B5EF4-FFF2-40B4-BE49-F238E27FC236}">
                <a16:creationId xmlns:a16="http://schemas.microsoft.com/office/drawing/2014/main" id="{2D215216-C253-423D-B22E-04B45020B22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61925" y="1222375"/>
            <a:ext cx="8874125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hr-HR" altLang="sr-Latn-RS" dirty="0"/>
          </a:p>
        </p:txBody>
      </p:sp>
      <p:sp>
        <p:nvSpPr>
          <p:cNvPr id="1029" name="Text Box 2">
            <a:extLst>
              <a:ext uri="{FF2B5EF4-FFF2-40B4-BE49-F238E27FC236}">
                <a16:creationId xmlns:a16="http://schemas.microsoft.com/office/drawing/2014/main" id="{F2652579-5111-48A5-80BB-CA60BF18993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387600" y="203200"/>
            <a:ext cx="3181350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hr-HR" sz="900" dirty="0">
                <a:solidFill>
                  <a:schemeClr val="bg1"/>
                </a:solidFill>
              </a:rPr>
              <a:t>24. skup o prirodnom plinu, toplini i vodi</a:t>
            </a:r>
          </a:p>
          <a:p>
            <a:pPr eaLnBrk="1" hangingPunct="1">
              <a:defRPr/>
            </a:pPr>
            <a:r>
              <a:rPr lang="hr-HR" sz="900" dirty="0">
                <a:solidFill>
                  <a:schemeClr val="bg1"/>
                </a:solidFill>
              </a:rPr>
              <a:t>17. međunarodni skup o prirodnom plinu, toplini i vodi</a:t>
            </a:r>
            <a:endParaRPr lang="en-US" sz="900" dirty="0">
              <a:solidFill>
                <a:srgbClr val="595959"/>
              </a:solidFill>
              <a:latin typeface="Trebuchet MS" pitchFamily="34" charset="0"/>
            </a:endParaRPr>
          </a:p>
          <a:p>
            <a:pPr eaLnBrk="1" hangingPunct="1">
              <a:defRPr/>
            </a:pPr>
            <a:endParaRPr lang="sr-Latn-C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B8026EF-1C12-4931-AE54-2B6A36A995F6}"/>
              </a:ext>
            </a:extLst>
          </p:cNvPr>
          <p:cNvCxnSpPr/>
          <p:nvPr userDrawn="1"/>
        </p:nvCxnSpPr>
        <p:spPr>
          <a:xfrm>
            <a:off x="252413" y="87313"/>
            <a:ext cx="8640762" cy="0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5F9B524-1C92-4176-AB72-F3A4218C4A8F}"/>
              </a:ext>
            </a:extLst>
          </p:cNvPr>
          <p:cNvCxnSpPr/>
          <p:nvPr userDrawn="1"/>
        </p:nvCxnSpPr>
        <p:spPr>
          <a:xfrm>
            <a:off x="252413" y="684213"/>
            <a:ext cx="8640762" cy="0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2" name="Rectangle 4">
            <a:extLst>
              <a:ext uri="{FF2B5EF4-FFF2-40B4-BE49-F238E27FC236}">
                <a16:creationId xmlns:a16="http://schemas.microsoft.com/office/drawing/2014/main" id="{0D2AC120-A19C-49E1-9962-37ACA19F59D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91550" y="4895850"/>
            <a:ext cx="49053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800">
                <a:solidFill>
                  <a:srgbClr val="808080"/>
                </a:solidFill>
              </a:defRPr>
            </a:lvl1pPr>
          </a:lstStyle>
          <a:p>
            <a:fld id="{FF5EEE74-009D-4C06-8962-209DEBDAC222}" type="slidenum">
              <a:rPr lang="en-US" altLang="sr-Latn-RS"/>
              <a:pPr/>
              <a:t>‹#›</a:t>
            </a:fld>
            <a:r>
              <a:rPr lang="hr-HR" altLang="sr-Latn-RS"/>
              <a:t>                                                               </a:t>
            </a:r>
            <a:endParaRPr lang="en-US" altLang="sr-Latn-RS"/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369318BC-F050-46CF-B5A3-17CEB72D29D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738813" y="203200"/>
            <a:ext cx="3181350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hr-HR" sz="900" i="1" dirty="0">
                <a:solidFill>
                  <a:srgbClr val="C3D69B"/>
                </a:solidFill>
              </a:rPr>
              <a:t>24</a:t>
            </a:r>
            <a:r>
              <a:rPr lang="hr-HR" sz="900" i="1" baseline="30000" dirty="0">
                <a:solidFill>
                  <a:srgbClr val="C3D69B"/>
                </a:solidFill>
              </a:rPr>
              <a:t>th</a:t>
            </a:r>
            <a:r>
              <a:rPr lang="hr-HR" sz="900" i="1" dirty="0">
                <a:solidFill>
                  <a:srgbClr val="C3D69B"/>
                </a:solidFill>
              </a:rPr>
              <a:t> Natural Gas, </a:t>
            </a:r>
            <a:r>
              <a:rPr lang="hr-HR" sz="900" i="1" dirty="0" err="1">
                <a:solidFill>
                  <a:srgbClr val="C3D69B"/>
                </a:solidFill>
              </a:rPr>
              <a:t>Heat</a:t>
            </a:r>
            <a:r>
              <a:rPr lang="hr-HR" sz="900" i="1" dirty="0">
                <a:solidFill>
                  <a:srgbClr val="C3D69B"/>
                </a:solidFill>
              </a:rPr>
              <a:t> </a:t>
            </a:r>
            <a:r>
              <a:rPr lang="hr-HR" sz="900" i="1" dirty="0" err="1">
                <a:solidFill>
                  <a:srgbClr val="C3D69B"/>
                </a:solidFill>
              </a:rPr>
              <a:t>and</a:t>
            </a:r>
            <a:r>
              <a:rPr lang="hr-HR" sz="900" i="1" dirty="0">
                <a:solidFill>
                  <a:srgbClr val="C3D69B"/>
                </a:solidFill>
              </a:rPr>
              <a:t> Water </a:t>
            </a:r>
            <a:r>
              <a:rPr lang="hr-HR" sz="900" i="1" dirty="0" err="1">
                <a:solidFill>
                  <a:srgbClr val="C3D69B"/>
                </a:solidFill>
              </a:rPr>
              <a:t>Conference</a:t>
            </a:r>
            <a:endParaRPr lang="hr-HR" sz="900" i="1" dirty="0">
              <a:solidFill>
                <a:srgbClr val="C3D69B"/>
              </a:solidFill>
            </a:endParaRPr>
          </a:p>
          <a:p>
            <a:pPr eaLnBrk="1" hangingPunct="1">
              <a:defRPr/>
            </a:pPr>
            <a:r>
              <a:rPr lang="hr-HR" sz="900" i="1" dirty="0">
                <a:solidFill>
                  <a:srgbClr val="C3D69B"/>
                </a:solidFill>
              </a:rPr>
              <a:t>17</a:t>
            </a:r>
            <a:r>
              <a:rPr lang="hr-HR" sz="900" i="1" baseline="30000" dirty="0">
                <a:solidFill>
                  <a:srgbClr val="C3D69B"/>
                </a:solidFill>
              </a:rPr>
              <a:t>th</a:t>
            </a:r>
            <a:r>
              <a:rPr lang="hr-HR" sz="900" i="1" dirty="0">
                <a:solidFill>
                  <a:srgbClr val="C3D69B"/>
                </a:solidFill>
              </a:rPr>
              <a:t> International Natural Gas, </a:t>
            </a:r>
            <a:r>
              <a:rPr lang="hr-HR" sz="900" i="1" dirty="0" err="1">
                <a:solidFill>
                  <a:srgbClr val="C3D69B"/>
                </a:solidFill>
              </a:rPr>
              <a:t>Heat</a:t>
            </a:r>
            <a:r>
              <a:rPr lang="hr-HR" sz="900" i="1" dirty="0">
                <a:solidFill>
                  <a:srgbClr val="C3D69B"/>
                </a:solidFill>
              </a:rPr>
              <a:t> </a:t>
            </a:r>
            <a:r>
              <a:rPr lang="hr-HR" sz="900" i="1" dirty="0" err="1">
                <a:solidFill>
                  <a:srgbClr val="C3D69B"/>
                </a:solidFill>
              </a:rPr>
              <a:t>and</a:t>
            </a:r>
            <a:r>
              <a:rPr lang="hr-HR" sz="900" i="1" dirty="0">
                <a:solidFill>
                  <a:srgbClr val="C3D69B"/>
                </a:solidFill>
              </a:rPr>
              <a:t> Water </a:t>
            </a:r>
            <a:r>
              <a:rPr lang="hr-HR" sz="900" i="1" dirty="0" err="1">
                <a:solidFill>
                  <a:srgbClr val="C3D69B"/>
                </a:solidFill>
              </a:rPr>
              <a:t>Conference</a:t>
            </a:r>
            <a:endParaRPr lang="en-US" sz="900" dirty="0">
              <a:solidFill>
                <a:srgbClr val="595959"/>
              </a:solidFill>
              <a:latin typeface="Trebuchet MS" pitchFamily="34" charset="0"/>
            </a:endParaRPr>
          </a:p>
          <a:p>
            <a:pPr eaLnBrk="1" hangingPunct="1">
              <a:defRPr/>
            </a:pPr>
            <a:endParaRPr lang="sr-Latn-CS" dirty="0"/>
          </a:p>
        </p:txBody>
      </p:sp>
      <p:cxnSp>
        <p:nvCxnSpPr>
          <p:cNvPr id="9" name="Straight Connector 9">
            <a:extLst>
              <a:ext uri="{FF2B5EF4-FFF2-40B4-BE49-F238E27FC236}">
                <a16:creationId xmlns:a16="http://schemas.microsoft.com/office/drawing/2014/main" id="{9430CDC9-73C0-48F1-B9EE-3370D0029D30}"/>
              </a:ext>
            </a:extLst>
          </p:cNvPr>
          <p:cNvCxnSpPr/>
          <p:nvPr userDrawn="1"/>
        </p:nvCxnSpPr>
        <p:spPr>
          <a:xfrm>
            <a:off x="252413" y="4803775"/>
            <a:ext cx="8640762" cy="0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4" name="TekstniOkvir 1">
            <a:extLst>
              <a:ext uri="{FF2B5EF4-FFF2-40B4-BE49-F238E27FC236}">
                <a16:creationId xmlns:a16="http://schemas.microsoft.com/office/drawing/2014/main" id="{928DC258-942D-439A-A638-72FFD9191CE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716338" y="4860925"/>
            <a:ext cx="202247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hr-HR" sz="1000" dirty="0">
                <a:solidFill>
                  <a:srgbClr val="F2F2F2"/>
                </a:solidFill>
              </a:rPr>
              <a:t>Osijek, 23.9. – 25.9.2026. 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CC7B2D8B-B521-6F79-59DA-63746F76A10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22170"/>
            <a:ext cx="1585613" cy="49536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sz="3200" kern="1200">
          <a:solidFill>
            <a:srgbClr val="CCFF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ravokutnik 3">
            <a:extLst>
              <a:ext uri="{FF2B5EF4-FFF2-40B4-BE49-F238E27FC236}">
                <a16:creationId xmlns:a16="http://schemas.microsoft.com/office/drawing/2014/main" id="{39D382DA-1548-437D-8FD7-193A20B74D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347788"/>
            <a:ext cx="864235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20000"/>
              </a:spcBef>
              <a:buFont typeface="Arial" panose="020B0604020202020204" pitchFamily="34" charset="0"/>
              <a:defRPr sz="3200">
                <a:solidFill>
                  <a:srgbClr val="CCFF66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r-HR" altLang="sr-Latn-RS" sz="10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3600">
                <a:solidFill>
                  <a:srgbClr val="92D050"/>
                </a:solidFill>
                <a:latin typeface="Arial" panose="020B0604020202020204" pitchFamily="34" charset="0"/>
              </a:rPr>
              <a:t> Naslov rada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i="1">
                <a:solidFill>
                  <a:srgbClr val="D9D9D9"/>
                </a:solidFill>
                <a:latin typeface="Arial" panose="020B0604020202020204" pitchFamily="34" charset="0"/>
              </a:rPr>
              <a:t>Title of the paper</a:t>
            </a:r>
            <a:endParaRPr lang="en-US" altLang="sr-Latn-RS" i="1">
              <a:solidFill>
                <a:srgbClr val="D9D9D9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hr-HR" altLang="sr-Latn-RS" sz="20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hr-HR" altLang="sr-Latn-RS" sz="20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hr-HR" altLang="sr-Latn-RS" sz="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400">
                <a:solidFill>
                  <a:srgbClr val="D9D9D9"/>
                </a:solidFill>
                <a:latin typeface="Arial" panose="020B0604020202020204" pitchFamily="34" charset="0"/>
              </a:rPr>
              <a:t>Autor 1, Autor 2, Autor 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925</TotalTime>
  <Words>16</Words>
  <Application>Microsoft Office PowerPoint</Application>
  <PresentationFormat>Prikaz na zaslonu (16:9)</PresentationFormat>
  <Paragraphs>8</Paragraphs>
  <Slides>2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</vt:i4>
      </vt:variant>
    </vt:vector>
  </HeadingPairs>
  <TitlesOfParts>
    <vt:vector size="6" baseType="lpstr">
      <vt:lpstr>Arial</vt:lpstr>
      <vt:lpstr>Calibri</vt:lpstr>
      <vt:lpstr>Trebuchet MS</vt:lpstr>
      <vt:lpstr>Office Theme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ZPS</dc:creator>
  <cp:lastModifiedBy>Josip Stojšić</cp:lastModifiedBy>
  <cp:revision>143</cp:revision>
  <dcterms:created xsi:type="dcterms:W3CDTF">2011-02-18T15:47:38Z</dcterms:created>
  <dcterms:modified xsi:type="dcterms:W3CDTF">2026-04-24T07:40:53Z</dcterms:modified>
</cp:coreProperties>
</file>